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2" r:id="rId2"/>
    <p:sldId id="344" r:id="rId3"/>
    <p:sldId id="306" r:id="rId4"/>
    <p:sldId id="331" r:id="rId5"/>
    <p:sldId id="327" r:id="rId6"/>
    <p:sldId id="332" r:id="rId7"/>
    <p:sldId id="326" r:id="rId8"/>
    <p:sldId id="329" r:id="rId9"/>
    <p:sldId id="330" r:id="rId10"/>
    <p:sldId id="334" r:id="rId11"/>
    <p:sldId id="337" r:id="rId12"/>
    <p:sldId id="333" r:id="rId13"/>
    <p:sldId id="335" r:id="rId14"/>
    <p:sldId id="336" r:id="rId15"/>
    <p:sldId id="338" r:id="rId16"/>
    <p:sldId id="339" r:id="rId17"/>
    <p:sldId id="340" r:id="rId18"/>
    <p:sldId id="341" r:id="rId19"/>
    <p:sldId id="342" r:id="rId20"/>
    <p:sldId id="34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330"/>
    <a:srgbClr val="EFEF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62" autoAdjust="0"/>
  </p:normalViewPr>
  <p:slideViewPr>
    <p:cSldViewPr snapToGrid="0">
      <p:cViewPr>
        <p:scale>
          <a:sx n="63" d="100"/>
          <a:sy n="63" d="100"/>
        </p:scale>
        <p:origin x="-2394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CEA95-BB18-4D7E-884F-C9F6DD826043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40DED-39FD-4733-8617-1D9FEB43D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0DED-39FD-4733-8617-1D9FEB43D7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0DED-39FD-4733-8617-1D9FEB43D7C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0DED-39FD-4733-8617-1D9FEB43D7C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0DED-39FD-4733-8617-1D9FEB43D7C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0DED-39FD-4733-8617-1D9FEB43D7C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0DED-39FD-4733-8617-1D9FEB43D7C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0DED-39FD-4733-8617-1D9FEB43D7C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B08E-4AFE-4817-8D94-6A0BF517E2BC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F759-4DB3-4E04-A159-CBB5778E2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072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B08E-4AFE-4817-8D94-6A0BF517E2BC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F759-4DB3-4E04-A159-CBB5778E2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211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B08E-4AFE-4817-8D94-6A0BF517E2BC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F759-4DB3-4E04-A159-CBB5778E2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62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B08E-4AFE-4817-8D94-6A0BF517E2BC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F759-4DB3-4E04-A159-CBB5778E2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426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B08E-4AFE-4817-8D94-6A0BF517E2BC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F759-4DB3-4E04-A159-CBB5778E2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428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B08E-4AFE-4817-8D94-6A0BF517E2BC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F759-4DB3-4E04-A159-CBB5778E2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08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B08E-4AFE-4817-8D94-6A0BF517E2BC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F759-4DB3-4E04-A159-CBB5778E2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535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B08E-4AFE-4817-8D94-6A0BF517E2BC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F759-4DB3-4E04-A159-CBB5778E2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529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B08E-4AFE-4817-8D94-6A0BF517E2BC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F759-4DB3-4E04-A159-CBB5778E2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617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B08E-4AFE-4817-8D94-6A0BF517E2BC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F759-4DB3-4E04-A159-CBB5778E2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864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B08E-4AFE-4817-8D94-6A0BF517E2BC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F759-4DB3-4E04-A159-CBB5778E2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056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B08E-4AFE-4817-8D94-6A0BF517E2BC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F759-4DB3-4E04-A159-CBB5778E2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905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ib-irbis.dvgups.ru/CGI/cgiirbis_64_ft.exe?Z21ID=GUEST&amp;I21DBN=GLAV_FULLTEXT&amp;P21DBN=GLAV&amp;C21COM=2&amp;Image_file_name=916906.pdf&amp;Image_file_mfn=46063&amp;IMAGE_FILE_DOWNLOAD=0&amp;IMAGE_DOWNLOAD_TEXT=1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b-irbis.dvgups.ru/CGI/cgiirbis_64_ft.exe?Z21ID=GUEST&amp;I21DBN=GLAV_FULLTEXT&amp;P21DBN=GLAV&amp;C21COM=2&amp;Image_file_name=923223.pdf&amp;Image_file_mfn=47943&amp;IMAGE_FILE_DOWNLOAD=0&amp;IMAGE_DOWNLOAD_TEXT=1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b-irbis.dvgups.ru/CGI/cgiirbis_64_ft.exe?Z21ID=GUEST&amp;I21DBN=GLAV_FULLTEXT&amp;P21DBN=GLAV&amp;C21COM=2&amp;Image_file_name=938162.pdf&amp;Image_file_mfn=52941&amp;IMAGE_FILE_DOWNLOAD=0&amp;IMAGE_DOWNLOAD_TEXT=1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ib-irbis.dvgups.ru/CGI/cgiirbis_64_ft.exe?Z21ID=GUEST&amp;I21DBN=GLAV_FULLTEXT&amp;P21DBN=GLAV&amp;C21COM=2&amp;Image_file_name=921450.pdf&amp;Image_file_mfn=47346&amp;IMAGE_FILE_DOWNLOAD=0&amp;IMAGE_DOWNLOAD_TEXT=1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ib-irbis.dvgups.ru/CGI/cgiirbis_64_ft.exe?Z21ID=GUEST&amp;I21DBN=GLAV_FULLTEXT&amp;P21DBN=GLAV&amp;C21COM=2&amp;Image_file_name=909612.pdf&amp;Image_file_mfn=43988&amp;IMAGE_FILE_DOWNLOAD=0&amp;IMAGE_DOWNLOAD_TEXT=1" TargetMode="Externa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b-irbis.dvgups.ru/CGI/cgiirbis_64_ft.exe?Z21ID=GUEST&amp;I21DBN=GLAV_FULLTEXT&amp;P21DBN=GLAV&amp;C21COM=2&amp;Image_file_name=934613.pdf&amp;Image_file_mfn=51962&amp;IMAGE_FILE_DOWNLOAD=0&amp;IMAGE_DOWNLOAD_TEXT=1" TargetMode="External"/><Relationship Id="rId5" Type="http://schemas.openxmlformats.org/officeDocument/2006/relationships/hyperlink" Target="http://lib-irbis.dvgups.ru/CGI/cgiirbis_64_ft.exe?Z21ID=GUEST&amp;I21DBN=GLAV_FULLTEXT&amp;P21DBN=GLAV&amp;C21COM=2&amp;Image_file_name=934613.pdf&amp;Image_file_mfn=50908&amp;IMAGE_FILE_DOWNLOAD=0&amp;IMAGE_DOWNLOAD_TEXT=1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ib-irbis.dvgups.ru/CGI/cgiirbis_64_ft.exe?Z21ID=GUEST&amp;I21DBN=GLAV_FULLTEXT&amp;P21DBN=GLAV&amp;C21COM=2&amp;Image_file_name=905022.pdf&amp;Image_file_mfn=42333&amp;IMAGE_FILE_DOWNLOAD=0&amp;IMAGE_DOWNLOAD_TEXT=1" TargetMode="Externa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ib-irbis.dvgups.ru/CGI/cgiirbis_64_ft.exe?Z21ID=GUEST&amp;I21DBN=GLAV_FULLTEXT&amp;P21DBN=GLAV&amp;C21COM=2&amp;Image_file_name=925800.pdf&amp;Image_file_mfn=48812&amp;IMAGE_FILE_DOWNLOAD=0&amp;IMAGE_DOWNLOAD_TEXT=1" TargetMode="Externa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b-irbis.dvgups.ru/CGI/cgiirbis_64_ft.exe?Z21ID=GUEST&amp;I21DBN=GLAV_FULLTEXT&amp;P21DBN=GLAV&amp;C21COM=2&amp;Image_file_name=930173.pdf&amp;Image_file_mfn=49858&amp;IMAGE_FILE_DOWNLOAD=0&amp;IMAGE_DOWNLOAD_TEXT=1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ib-irbis.dvgups.ru/CGI/cgiirbis_64_ft.exe?Z21ID=GUEST&amp;I21DBN=GLAV_FULLTEXT&amp;P21DBN=GLAV&amp;C21COM=2&amp;Image_file_name=939066.pdf&amp;Image_file_mfn=53323&amp;IMAGE_FILE_DOWNLOAD=0&amp;IMAGE_DOWNLOAD_TEXT=1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ib-irbis.dvgups.ru/CGI/cgiirbis_64_ft.exe?Z21ID=GUEST&amp;I21DBN=GLAV_FULLTEXT&amp;P21DBN=GLAV&amp;C21COM=2&amp;Image_file_name=884950.pdf&amp;Image_file_mfn=34730&amp;IMAGE_FILE_DOWNLOAD=0&amp;IMAGE_DOWNLOAD_TEXT=1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ib-irbis.dvgups.ru/CGI/cgiirbis_64_ft.exe?Z21ID=GUEST&amp;I21DBN=GLAV_FULLTEXT&amp;P21DBN=GLAV&amp;C21COM=2&amp;Image_file_name=932434.pdf&amp;Image_file_mfn=50346&amp;IMAGE_FILE_DOWNLOAD=0&amp;IMAGE_DOWNLOAD_TEXT=1" TargetMode="Externa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b-irbis.dvgups.ru/CGI/cgiirbis_64_ft.exe?Z21ID=GUEST&amp;I21DBN=GLAV_FULLTEXT&amp;P21DBN=GLAV&amp;C21COM=2&amp;Image_file_name=905017.pdf&amp;Image_file_mfn=42332&amp;IMAGE_FILE_DOWNLOAD=0&amp;IMAGE_DOWNLOAD_TEXT=1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ib-irbis.dvgups.ru/CGI/cgiirbis_64_ft.exe?Z21ID=GUEST&amp;I21DBN=GLAV_FULLTEXT&amp;P21DBN=GLAV&amp;C21COM=2&amp;Image_file_name=918240.pdf&amp;Image_file_mfn=46365&amp;IMAGE_FILE_DOWNLOAD=0&amp;IMAGE_DOWNLOAD_TEXT=1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b-irbis.dvgups.ru/CGI/cgiirbis_64_ft.exe?Z21ID=GUEST&amp;I21DBN=GLAV_FULLTEXT&amp;P21DBN=GLAV&amp;C21COM=2&amp;Image_file_name=936411.pdf&amp;Image_file_mfn=51614&amp;IMAGE_FILE_DOWNLOAD=0&amp;IMAGE_DOWNLOAD_TEXT=1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b-irbis.dvgups.ru/CGI/cgiirbis_64_ft.exe?Z21ID=GUEST&amp;I21DBN=GLAV_FULLTEXT&amp;P21DBN=GLAV&amp;C21COM=2&amp;Image_file_name=928380.pdf&amp;Image_file_mfn=49453&amp;IMAGE_FILE_DOWNLOAD=0&amp;IMAGE_DOWNLOAD_TEXT=1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ib-irbis.dvgups.ru/CGI/cgiirbis_64_ft.exe?Z21ID=GUEST&amp;I21DBN=GLAV_FULLTEXT&amp;P21DBN=GLAV&amp;C21COM=2&amp;Image_file_name=936653.pdf&amp;Image_file_mfn=51712&amp;IMAGE_FILE_DOWNLOAD=0&amp;IMAGE_DOWNLOAD_TEXT=1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b-irbis.dvgups.ru/CGI/cgiirbis_64_ft.exe?Z21ID=GUEST&amp;I21DBN=GLAV_FULLTEXT&amp;P21DBN=GLAV&amp;C21COM=2&amp;Image_file_name=927348.pdf&amp;Image_file_mfn=49201&amp;IMAGE_FILE_DOWNLOAD=0&amp;IMAGE_DOWNLOAD_TEXT=1" TargetMode="External"/><Relationship Id="rId5" Type="http://schemas.openxmlformats.org/officeDocument/2006/relationships/hyperlink" Target="http://lib-irbis.dvgups.ru/CGI/cgiirbis_64_ft.exe?Z21ID=GUEST&amp;I21DBN=GLAV_FULLTEXT&amp;P21DBN=GLAV&amp;C21COM=2&amp;Image_file_name=927348.pdf&amp;Image_file_mfn=50255&amp;IMAGE_FILE_DOWNLOAD=0&amp;IMAGE_DOWNLOAD_TEXT=1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ib-irbis.dvgups.ru/CGI/cgiirbis_64_ft.exe?Z21ID=GUEST&amp;I21DBN=GLAV_FULLTEXT&amp;P21DBN=GLAV&amp;C21COM=2&amp;Image_file_name=907283.pdf&amp;Image_file_mfn=43219&amp;IMAGE_FILE_DOWNLOAD=0&amp;IMAGE_DOWNLOAD_TEXT=1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8442" y="2111830"/>
            <a:ext cx="81213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ВИРТУАЛЬНЫЙ УКАЗАТЕЛЬ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«Имя ВУЗу даёт ученый»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6305" y="5678905"/>
            <a:ext cx="4247148" cy="54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2242" y="1010654"/>
            <a:ext cx="4174958" cy="446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0790" y="2322094"/>
            <a:ext cx="8518358" cy="161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КАТИН</a:t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 ДМИТРИЕВИЧ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695" y="3886200"/>
            <a:ext cx="84830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Катин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 Дмитриевич 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указ. (1980–2009 гг.) /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сост. Е. Г. Калентеева. – Хабаровск : Изд-во ДВГУПС, 2010.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0632" y="5233737"/>
            <a:ext cx="85664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указателе представлены труды доктора технических наук, профессора Виктора Дмитриевича Катина. Включены отдельные работы, статьи, опубликованные в научных сборниках и материалах научно-практических конференций, в периодической печати; учебно-методические пособия, авторские свидетельства и патенты с 1980 по 2009 годы.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4928" y="397041"/>
            <a:ext cx="3236494" cy="483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3999" y="5811254"/>
            <a:ext cx="25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/>
              </a:rPr>
              <a:t>Читать указатель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25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8758" y="2334126"/>
            <a:ext cx="8554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КРАСОВСКИЙ</a:t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ПАВЕЛ СТАНИСЛАВОВИЧ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789" y="3970421"/>
            <a:ext cx="8843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Красовский Павел Станиславович 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указатель (1965–2011 гг.)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 сост. Э.А. Терехова. – Хабаровск : Изд-во ДВГУПС, 2012. – 34 с.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1022" y="457199"/>
            <a:ext cx="3196642" cy="470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flipH="1">
            <a:off x="9292636" y="5787188"/>
            <a:ext cx="24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6"/>
              </a:rPr>
              <a:t>Читать указатель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3360" y="5212080"/>
            <a:ext cx="8503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указателе представлены труды кандидата технических наук, профессора Красовского Павла Станиславовича. Включены отдельные работы и статьи, опубликованные в научных сборниках трудов и материалах научно-практических конференций, в периодической печати; учебные и методические пособия с 1965 по 2011 годы.</a:t>
            </a:r>
          </a:p>
        </p:txBody>
      </p:sp>
    </p:spTree>
    <p:extLst>
      <p:ext uri="{BB962C8B-B14F-4D97-AF65-F5344CB8AC3E}">
        <p14:creationId xmlns="" xmlns:p14="http://schemas.microsoft.com/office/powerpoint/2010/main" val="525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8758" y="2382253"/>
            <a:ext cx="8566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КУДРЯВЦЕВ</a:t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СЕРГЕЙ АНАТОЛЬЕВИЧ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821" y="3970420"/>
            <a:ext cx="9252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Кудрявцев Сергей Анатольевич 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указ. (1985–2020 гг.) /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сост. Э. А. Терехова. – Хабаровск : Изд-во ДВГУПС, 2020. –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86 с.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6958" y="541170"/>
            <a:ext cx="3260558" cy="464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151120"/>
            <a:ext cx="893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указателе представлены труды члена-корреспондента Российской академии архитектуры и строительных наук,  доктора технических наук, профессора, Заслуженного строителя Российской Федерации Сергея Анатольевича Кудрявцева. Включены отдельные работы, статьи, опубликованные в научных сборниках и материалах научно-практических конференций, в периодической печати; учебно-методические пособия, авторские свидетельства и патенты с 1985 по 2020 гг.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31969" y="5823284"/>
            <a:ext cx="265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6"/>
              </a:rPr>
              <a:t>Читать указатель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25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0948" y="2382253"/>
            <a:ext cx="83619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ЛЕОНТЬЕВ</a:t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РУДОЛЬФ ГЕОРГИЕВИЧ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663" y="3946358"/>
            <a:ext cx="8554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Леонтьев Рудольф Георгиевич 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указ. (1973–2010 гг.)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 сост. Е. Г. Калентеева. – Хабаровск : Изд-во ДВГУПС, 2011.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135 с.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695" y="5329989"/>
            <a:ext cx="8530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указателе представлены труды доктора экономических наук, профессора Леонтьева Рудольфа Георгиевича. Включены работы и статьи, опубликованные в научных сборниках и материалах научно-практических конференций, в периодической печати; учебные и методические пособия с 1973 по 2010 годы.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3053" y="550946"/>
            <a:ext cx="3260558" cy="464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204158" y="5823284"/>
            <a:ext cx="258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/>
              </a:rPr>
              <a:t>Читать указатель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25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2821" y="2334126"/>
            <a:ext cx="84942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РУМЯНЦЕВ</a:t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ЕВГЕНИЙ АЛЕКСЕЕВИЧ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696" y="3970421"/>
            <a:ext cx="8831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Румянцев Евгений Алексеевич 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указ. (1947–2008 гг.) /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сост. Э.А. Терехова. – Хабаровск : Изд-во ДВГУПС, 2008.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568" y="5349240"/>
            <a:ext cx="8578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указателе представлены труды кандидата технических наук, профессора Е.А. Румянцева. Включены отдельные работы, статьи, опубликованные в научных сборниках и материалах научно-практических конференций, в периодической печати, учебно-методические пособия с 1947 по 2008 годы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6959" y="505327"/>
            <a:ext cx="3296652" cy="46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216189" y="5799221"/>
            <a:ext cx="2550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/>
              </a:rPr>
              <a:t>Читать указатель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25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2822" y="2298032"/>
            <a:ext cx="8458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СЕРЕНКО</a:t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АНДРЕЙ ФЕДОРОВИЧ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789" y="3862137"/>
            <a:ext cx="8855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Серенко Андрей Федорович 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указ. (1985–2017 гг.) /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сост. Э. А. Терехова. – Хабаровск : Изд-во ДВГУПС, 2017. –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с.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119" y="5226784"/>
            <a:ext cx="88977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указателе представлены труды доктора технических наук Андрея Федоровича Серенко. Включены отдельные работы, статьи, опубликованные в научных сборниках и материалах научно-практических конференций, в периодической печати; учебно-методические пособия, авторские свидетельства и патенты с            1985 по 2017 годы.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3277" y="505327"/>
            <a:ext cx="3258302" cy="477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204158" y="5775158"/>
            <a:ext cx="249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/>
              </a:rPr>
              <a:t>Читать </a:t>
            </a:r>
            <a:r>
              <a:rPr lang="ru-RU" b="1" dirty="0" smtClean="0">
                <a:hlinkClick r:id="rId6"/>
              </a:rPr>
              <a:t>указатель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25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0789" y="2322095"/>
            <a:ext cx="8434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СТРОГАНОВ</a:t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ВЛАДИМИР ИВАНОВИЧ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947" y="3982453"/>
            <a:ext cx="8783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Строганов Владимир Иванович 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указ. (1967–2006 гг.) /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сост. И. А. Воронкова. – Хабаровск : Изд-во ДВГУПС, 2007.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5149516"/>
            <a:ext cx="883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указателе представлены труды доктора физико-математических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наук, профессора, заведующего кафедрой физики Владимира Ивановича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Строганова. Включены отдельные работы, статьи, опубликованные в научных- сборниках и материалах научно-практических конференций, в периодической печати, учебно-методические пособия с 1967 по 2006 годы.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0863" y="505327"/>
            <a:ext cx="3320716" cy="471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240253" y="5787189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/>
              </a:rPr>
              <a:t>Читать указатель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25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2382254"/>
            <a:ext cx="8357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ТЕРЕХОВ</a:t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ЛЕВ ДМИТРИЕВИЧ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758" y="3958389"/>
            <a:ext cx="8855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Терехов Лев Дмитриевич 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указ. (1970–2012 гг.) /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сост. Е. Г. Калентеева. – Хабаровск : Изд-во ДВГУПС, 2013.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55 с.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663" y="5074920"/>
            <a:ext cx="85544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указателе представлены труды доктора технических наук, профессора Льва Дмитриевича Терехова. Включены работы и статьи, опубликованные в научных сборниках и материалах научно-практических конференций периодической печати; учебные и методические пособия, изданные с 1970 по 2012 годы.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4926" y="529389"/>
            <a:ext cx="3284621" cy="469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204158" y="5739062"/>
            <a:ext cx="252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/>
              </a:rPr>
              <a:t>Читать указатель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25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" y="2406316"/>
            <a:ext cx="9011652" cy="1605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ФАЛЕЕВ</a:t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ДМИТРИЙ СЕРАФИМОВИЧ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663" y="3994483"/>
            <a:ext cx="8891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Фалеев Дмитрий Серафимович 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указ.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(1962–2015 гг.) / сост. Э. А. Терехова. – Хабаровск : Изд-во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ДВГУПС, 2015. – 38 с.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0863" y="601579"/>
            <a:ext cx="3284621" cy="461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9621" y="5787190"/>
            <a:ext cx="279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6"/>
              </a:rPr>
              <a:t>Читать указатель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4320" y="5288279"/>
            <a:ext cx="8473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указателе представлены труды кандидата физико-математических наук профессора Фалеева Дмитрия Серафимовича. Включены отдельные работы и статьи, опубликованные в научных сборниках трудов и материалах научно-практических конференций, в периодической печати; учебные и методические пособия с 1962 по 2015  г.</a:t>
            </a:r>
          </a:p>
        </p:txBody>
      </p:sp>
    </p:spTree>
    <p:extLst>
      <p:ext uri="{BB962C8B-B14F-4D97-AF65-F5344CB8AC3E}">
        <p14:creationId xmlns="" xmlns:p14="http://schemas.microsoft.com/office/powerpoint/2010/main" val="525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4695" y="2310062"/>
            <a:ext cx="8470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ФИЛЯНИНА</a:t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ИРИНА МИХАЙЛОВНА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758" y="3946358"/>
            <a:ext cx="88552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Филянина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Ирина Михайловна 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указ. (1995–2021 гг.) /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сост. Э. А. Терехова. – Хабаровск : Изд-во ДВГУПС, 2021. –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 с.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120" y="5226784"/>
            <a:ext cx="8705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указателе представлены труды кандидата социологических наук Ирины Михайловны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Филяниной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Включены отдельные работы, статьи,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опубликованные в научных сборниках и материалах научно-практических конференций, в периодической печати; учебно-методические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бия с 1995 по 2021 гг.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6959" y="589547"/>
            <a:ext cx="3272588" cy="469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216188" y="5787189"/>
            <a:ext cx="2550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/>
              </a:rPr>
              <a:t>Читать указатель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25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8758" y="2201780"/>
            <a:ext cx="841007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ОЧЕРКИ И ВОСПОМИНАНИЯ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Валентине Иосифовиче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Дмитренко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(1909–1977)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696" y="4174958"/>
            <a:ext cx="85063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Очерки и воспоминания о Валентине Иосифовиче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Дмитренко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(1909–1977) / Сост. З.Б. Погребинский. – Хабаровск: Изд-во ДВГУПС, 2004. – 40 с. </a:t>
            </a:r>
            <a:r>
              <a:rPr lang="ru-RU" dirty="0" smtClean="0"/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8758" y="5342020"/>
            <a:ext cx="8482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Издание посвящено памяти замечательного человека, ученого, педагога, организатора и общественного деятеля – профессора Валентина Иосифовича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Дмитренко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который в течение многих лет руководил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ХабИИЖТом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2895" y="457200"/>
            <a:ext cx="3269832" cy="478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9621" y="5859379"/>
            <a:ext cx="281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/>
              </a:rPr>
              <a:t>Читать указатель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25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0632" y="2406317"/>
            <a:ext cx="8470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ШВАРЦФЕЛЬД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ВЯЧЕСЛАВ СЕМЕНОВИЧ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853" y="3958389"/>
            <a:ext cx="9986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Шварцфельд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Вячеслав Семенович 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указ.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(1978–2015 гг.) / сост. Э. А. Терехова. – Хабаровск : Изд-во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ДВГУПС, 2016. – 39 с.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7116" y="529389"/>
            <a:ext cx="3224463" cy="468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4379" y="5137484"/>
            <a:ext cx="8771021" cy="180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указателе представлены труды доктора технических наук, профессора, заведующего кафедрой «Изыскания и проектирование железных и автомобильных дорог»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Шварцфельда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Вячеслава Семеновича. Включены отдельные работы и статьи, опубликованные в научных сборниках трудов и материалах научно-практических конференций, в периодической печати; учебные и методические пособия с 1978 по 2015 годы.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31969" y="5787189"/>
            <a:ext cx="262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/>
              </a:rPr>
              <a:t>Читать указатель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25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4768" y="180474"/>
            <a:ext cx="3260558" cy="50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4695" y="3898232"/>
            <a:ext cx="79167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Григоренко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Виктор Григорьевич 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указ. (1966–2006 гг.) /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сост. Э. А. Терехова, Е.Ю. Лондарева. – Хабаровск : Изд-во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ДВГУПС, 2007.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916" y="2310063"/>
            <a:ext cx="74048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Григоренко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 Григорьевич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6011" y="4596063"/>
            <a:ext cx="3368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119937" y="5859380"/>
            <a:ext cx="247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6"/>
              </a:rPr>
              <a:t>Читать указатель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8120" y="5181600"/>
            <a:ext cx="8656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указателе представлены труды доктора технических наук, профессора, ректора (с 1988 г. по 2007 г.), заведующего кафедрой «Тепловозы и тепловые двигатели»       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Виктора Григорьевича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Григоренко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Включены отдельные работы, статьи, опубликованные в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научныхсборниках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материалах научно-практических конференций, в периодической печати, учебно-методические пособия с 1966 по 2006 годы.</a:t>
            </a:r>
          </a:p>
        </p:txBody>
      </p:sp>
    </p:spTree>
    <p:extLst>
      <p:ext uri="{BB962C8B-B14F-4D97-AF65-F5344CB8AC3E}">
        <p14:creationId xmlns="" xmlns:p14="http://schemas.microsoft.com/office/powerpoint/2010/main" val="525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0789" y="2346158"/>
            <a:ext cx="88432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ДЫНЬКИН</a:t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БОРИС ЕВГЕНЬЕВИЧ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695" y="3982453"/>
            <a:ext cx="84822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Дынькин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Борис Евгеньевич 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указ. (1972–2009 гг.) /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сост. Э.А. Терехова. – Хабаровск : Изд-во ДВГУПС, 2010.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51 с.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568" y="5366084"/>
            <a:ext cx="8590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указателе представлены труды доктора технических наук, профессора, ректора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ДВГУПС(с 2007 по 2015 г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 Бориса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Евгеньевича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Дынькина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Включены отдельные работы, статьи, опубликованные в научных сборниках и материалах научно-практических конференций, в  периодической печати, учебно-методические пособия с 1972 по 2009 годы.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4926" y="577516"/>
            <a:ext cx="3260558" cy="468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047747" y="5823284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/>
              </a:rPr>
              <a:t>Читать указатель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25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0947" y="2382253"/>
            <a:ext cx="87830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ДАВЫДОВ</a:t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ЮРИЙ АНАТОЛЬЕВИЧ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853" y="4102768"/>
            <a:ext cx="8301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Давыдов Юрий Анатольевич 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указ. (1982–2018 гг.) /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сост. Э. А. Терехова. – Хабаровск : Изд-во ДВГУПС, 2019. – 39 с.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0810" y="505326"/>
            <a:ext cx="3356811" cy="472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9621" y="5714999"/>
            <a:ext cx="2827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6"/>
              </a:rPr>
              <a:t>Читать указатель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8120" y="5196840"/>
            <a:ext cx="8519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указателе представлены труды доктора технических наук, ректора ДВГУПС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 2015г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2020г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 Юрия Анатольевича  Давыдова. Включены отдельные работы, статьи, опубликованные в научных сборниках и материалах научно-практических конференций, в периодической печати; учебно-методические пособия, авторские свидетельства и патенты с 1985 по 2018 годы.</a:t>
            </a:r>
          </a:p>
        </p:txBody>
      </p:sp>
    </p:spTree>
    <p:extLst>
      <p:ext uri="{BB962C8B-B14F-4D97-AF65-F5344CB8AC3E}">
        <p14:creationId xmlns="" xmlns:p14="http://schemas.microsoft.com/office/powerpoint/2010/main" val="525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418347"/>
            <a:ext cx="89514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ВЛАСЬЕВСКИЙ</a:t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СТАНИСЛАВ ВАСИЛЬЕВИЧ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473" y="5137484"/>
            <a:ext cx="86747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указателе представлены труды доктора технических наук, профессора кафедры «Электротехника, электроника и электромеханика»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Власьевского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Станислава Васильевича. Включены отдельные работы и статьи, опубликованные в научных сборниках трудов и материалах научно-практических конференций, в периодической печати; учебные и методические пособия, а также патенты и авторские свидетельства на изобретения с 1968 по 2013 годы.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789" y="4042611"/>
            <a:ext cx="88432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Власьевский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Станислав Васильевич 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указ.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(1968–2013 гг.) / сост. Э. А. Терехова. – Хабаровск : Изд-во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ДВГУПС, 2014. – 46 с.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22895" y="529390"/>
            <a:ext cx="3296652" cy="468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56031" y="5859379"/>
            <a:ext cx="232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6"/>
              </a:rPr>
              <a:t>Читать указатель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25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6568" y="2286000"/>
            <a:ext cx="8927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ГРАФСКИЙ</a:t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ОЛЕГ АЛЕКСАНДРОВИЧ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947" y="3886200"/>
            <a:ext cx="87830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Графский Олег Александрович 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указ. (1970–2019 гг.) /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сост. Е. В. Царская. – Хабаровск : Изд-во ДВГУПС, 2019. –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66 с.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696" y="5209674"/>
            <a:ext cx="8818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указателе представлены труды доктора технических наук Олега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Александровича Графского. Включены отдельные работы, статьи, опубликованные в научных сборниках и материалах научно-практических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конференций, в периодической печати; учебно-методические пособия с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1970 по 2019 г.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4453" y="510089"/>
            <a:ext cx="3392905" cy="469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80095" y="5787189"/>
            <a:ext cx="250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/>
              </a:rPr>
              <a:t>Читать указатель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25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0790" y="4247147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Дмитренко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Игорь Валентинович 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указ. (1968-2012 гг.) / сост. Е. Г. Калентеева. – Хабаровск : Изд-во ДВГУПС, 2014.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168" y="2538663"/>
            <a:ext cx="73360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Дмитренко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Игорь Валентинович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442" y="5229491"/>
            <a:ext cx="87108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указателе представлены труды кандидата технических наук, профессора,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доктора транспорта Игоря Валентиновича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Дмитренко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Издание включает работы и статьи, опубликованные в научных сборниках и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материалах научно-практических конференций, периодической печати, учебные и методические пособия, изданные с 1968 по 2012 годы.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5059" y="511093"/>
            <a:ext cx="3340267" cy="473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360568" y="5823284"/>
            <a:ext cx="227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/>
              </a:rPr>
              <a:t>Читать </a:t>
            </a:r>
            <a:r>
              <a:rPr lang="ru-RU" b="1" dirty="0" smtClean="0">
                <a:hlinkClick r:id="rId6"/>
              </a:rPr>
              <a:t>указатель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25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86" y="141514"/>
            <a:ext cx="7445828" cy="14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2821" y="2370221"/>
            <a:ext cx="8831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Доронин</a:t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Владимир Иванович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538" y="5166360"/>
            <a:ext cx="8756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указателе представлены труды доктора технических наук, профессора, заведующего кафедрой теоретической механики Владимира Ивановича  Доронина. Включены отдельные работы, статьи, опубликованные в научных сборниках и материалах научно-практических конференций, в периодической печати , учебно-методические пособия, авторские свидетельства и  патенты с  1956 по 2007 годы.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789" y="4259996"/>
            <a:ext cx="8843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Доронин Владимир Иванович 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указ. (1956-2007 гг.) / сост.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Ю. В.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Чалий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Хабаровск : Изд-во ДВГУПС, 2008.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8989" y="517359"/>
            <a:ext cx="3272590" cy="46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07905" y="5727031"/>
            <a:ext cx="256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/>
              </a:rPr>
              <a:t>Читать указатель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525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1053</Words>
  <Application>Microsoft Office PowerPoint</Application>
  <PresentationFormat>Произвольный</PresentationFormat>
  <Paragraphs>93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Тоня</dc:creator>
  <cp:lastModifiedBy>Admin</cp:lastModifiedBy>
  <cp:revision>365</cp:revision>
  <dcterms:created xsi:type="dcterms:W3CDTF">2019-08-17T01:47:58Z</dcterms:created>
  <dcterms:modified xsi:type="dcterms:W3CDTF">2023-11-10T01:20:31Z</dcterms:modified>
</cp:coreProperties>
</file>